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62">
          <p15:clr>
            <a:srgbClr val="A4A3A4"/>
          </p15:clr>
        </p15:guide>
        <p15:guide id="2" pos="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954">
          <p15:clr>
            <a:srgbClr val="A4A3A4"/>
          </p15:clr>
        </p15:guide>
        <p15:guide id="2" pos="92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50" d="100"/>
          <a:sy n="50" d="100"/>
        </p:scale>
        <p:origin x="90" y="96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7382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54212" y="4206965"/>
            <a:ext cx="1928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12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53" name="Prostokąt 52"/>
          <p:cNvSpPr/>
          <p:nvPr/>
        </p:nvSpPr>
        <p:spPr>
          <a:xfrm>
            <a:off x="7222118" y="4730765"/>
            <a:ext cx="708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dirty="0" smtClean="0"/>
              <a:t>28</a:t>
            </a:r>
            <a:r>
              <a:rPr lang="en-US" dirty="0" smtClean="0"/>
              <a:t>.06.20</a:t>
            </a:r>
            <a:r>
              <a:rPr lang="sk-SK" dirty="0" smtClean="0"/>
              <a:t>23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sk-SK" dirty="0" smtClean="0"/>
              <a:t>30</a:t>
            </a:r>
            <a:r>
              <a:rPr lang="en-US" dirty="0" smtClean="0"/>
              <a:t>.06.20</a:t>
            </a:r>
            <a:r>
              <a:rPr lang="sk-SK" dirty="0" smtClean="0"/>
              <a:t>23</a:t>
            </a:r>
            <a:r>
              <a:rPr lang="pl-PL" dirty="0" smtClean="0"/>
              <a:t>, </a:t>
            </a:r>
            <a:r>
              <a:rPr lang="sk-SK" dirty="0" smtClean="0"/>
              <a:t>J. </a:t>
            </a:r>
            <a:r>
              <a:rPr lang="sk-SK" dirty="0" err="1" smtClean="0"/>
              <a:t>Selye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r>
              <a:rPr lang="en-US" dirty="0" smtClean="0"/>
              <a:t>, </a:t>
            </a:r>
            <a:r>
              <a:rPr lang="sk-SK" dirty="0" smtClean="0"/>
              <a:t>Slovakia</a:t>
            </a:r>
            <a:endParaRPr lang="pl-PL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58" y="290469"/>
            <a:ext cx="9684520" cy="318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740</Words>
  <Application>Microsoft Office PowerPoint</Application>
  <PresentationFormat>Vlastná</PresentationFormat>
  <Paragraphs>32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Times</vt:lpstr>
      <vt:lpstr>Wingdings</vt:lpstr>
      <vt:lpstr>Leer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UJS</cp:lastModifiedBy>
  <cp:revision>1654</cp:revision>
  <cp:lastPrinted>2004-02-19T18:27:00Z</cp:lastPrinted>
  <dcterms:created xsi:type="dcterms:W3CDTF">2004-02-19T17:42:42Z</dcterms:created>
  <dcterms:modified xsi:type="dcterms:W3CDTF">2023-02-24T13:07:14Z</dcterms:modified>
</cp:coreProperties>
</file>