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29456063" cy="41121013"/>
  <p:defaultTextStyle>
    <a:defPPr>
      <a:defRPr lang="de-DE"/>
    </a:defPPr>
    <a:lvl1pPr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323195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64638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969584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29277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161597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1939168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26236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2585557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62">
          <p15:clr>
            <a:srgbClr val="A4A3A4"/>
          </p15:clr>
        </p15:guide>
        <p15:guide id="2" pos="6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2954">
          <p15:clr>
            <a:srgbClr val="A4A3A4"/>
          </p15:clr>
        </p15:guide>
        <p15:guide id="2" pos="928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50" d="100"/>
          <a:sy n="50" d="100"/>
        </p:scale>
        <p:origin x="950" y="-5602"/>
      </p:cViewPr>
      <p:guideLst>
        <p:guide orient="horz" pos="18762"/>
        <p:guide pos="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54"/>
        <p:guide pos="92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02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1pPr>
    <a:lvl2pPr marL="32319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2pPr>
    <a:lvl3pPr marL="64638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3pPr>
    <a:lvl4pPr marL="9695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4pPr>
    <a:lvl5pPr marL="129277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5pPr>
    <a:lvl6pPr marL="161597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7382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/>
            </a:lvl1pPr>
            <a:lvl2pPr marL="323195" indent="0" algn="ctr">
              <a:buNone/>
              <a:defRPr/>
            </a:lvl2pPr>
            <a:lvl3pPr marL="646389" indent="0" algn="ctr">
              <a:buNone/>
              <a:defRPr/>
            </a:lvl3pPr>
            <a:lvl4pPr marL="969584" indent="0" algn="ctr">
              <a:buNone/>
              <a:defRPr/>
            </a:lvl4pPr>
            <a:lvl5pPr marL="1292779" indent="0" algn="ctr">
              <a:buNone/>
              <a:defRPr/>
            </a:lvl5pPr>
            <a:lvl6pPr marL="1615973" indent="0" algn="ctr">
              <a:buNone/>
              <a:defRPr/>
            </a:lvl6pPr>
            <a:lvl7pPr marL="1939168" indent="0" algn="ctr">
              <a:buNone/>
              <a:defRPr/>
            </a:lvl7pPr>
            <a:lvl8pPr marL="2262363" indent="0" algn="ctr">
              <a:buNone/>
              <a:defRPr/>
            </a:lvl8pPr>
            <a:lvl9pPr marL="258555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/>
            </a:lvl1pPr>
            <a:lvl2pPr marL="323195" indent="0">
              <a:buNone/>
              <a:defRPr sz="1300"/>
            </a:lvl2pPr>
            <a:lvl3pPr marL="646389" indent="0">
              <a:buNone/>
              <a:defRPr sz="1100"/>
            </a:lvl3pPr>
            <a:lvl4pPr marL="969584" indent="0">
              <a:buNone/>
              <a:defRPr sz="1000"/>
            </a:lvl4pPr>
            <a:lvl5pPr marL="1292779" indent="0">
              <a:buNone/>
              <a:defRPr sz="1000"/>
            </a:lvl5pPr>
            <a:lvl6pPr marL="1615973" indent="0">
              <a:buNone/>
              <a:defRPr sz="1000"/>
            </a:lvl6pPr>
            <a:lvl7pPr marL="1939168" indent="0">
              <a:buNone/>
              <a:defRPr sz="1000"/>
            </a:lvl7pPr>
            <a:lvl8pPr marL="2262363" indent="0">
              <a:buNone/>
              <a:defRPr sz="1000"/>
            </a:lvl8pPr>
            <a:lvl9pPr marL="258555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195" indent="0">
              <a:buNone/>
              <a:defRPr sz="2000"/>
            </a:lvl2pPr>
            <a:lvl3pPr marL="646389" indent="0">
              <a:buNone/>
              <a:defRPr sz="1700"/>
            </a:lvl3pPr>
            <a:lvl4pPr marL="969584" indent="0">
              <a:buNone/>
              <a:defRPr sz="1400"/>
            </a:lvl4pPr>
            <a:lvl5pPr marL="1292779" indent="0">
              <a:buNone/>
              <a:defRPr sz="1400"/>
            </a:lvl5pPr>
            <a:lvl6pPr marL="1615973" indent="0">
              <a:buNone/>
              <a:defRPr sz="1400"/>
            </a:lvl6pPr>
            <a:lvl7pPr marL="1939168" indent="0">
              <a:buNone/>
              <a:defRPr sz="1400"/>
            </a:lvl7pPr>
            <a:lvl8pPr marL="2262363" indent="0">
              <a:buNone/>
              <a:defRPr sz="1400"/>
            </a:lvl8pPr>
            <a:lvl9pPr marL="2585557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195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38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584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77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116" indent="-1057116" algn="l" defTabSz="2817854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296" indent="-879808" algn="l" defTabSz="2817854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598" indent="-704744" algn="l" defTabSz="2817854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86" indent="-704744" algn="l" defTabSz="2817854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51" indent="-704744" algn="l" defTabSz="2817854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46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841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035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230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m/b?node=8037720011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dhl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273818" indent="-10100" algn="ctr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</a:p>
          <a:p>
            <a:pPr marL="273818" indent="-10100" algn="l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5959" tIns="172979" rIns="345959" bIns="172979">
            <a:spAutoFit/>
          </a:bodyPr>
          <a:lstStyle/>
          <a:p>
            <a:pPr marL="788988" indent="-415925" defTabSz="788988">
              <a:lnSpc>
                <a:spcPct val="105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663" defTabSz="788988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</a:p>
          <a:p>
            <a:pPr marL="365125" indent="347663" defTabSz="788988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</a:p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213" indent="-557213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5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r>
              <a:rPr lang="pl-PL" sz="1600" dirty="0" smtClean="0"/>
              <a:t> 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054212" y="4206965"/>
            <a:ext cx="19288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16</a:t>
            </a:r>
            <a:r>
              <a:rPr lang="pl-PL"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WORKSHOP ON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SURFACE  ENGINEERING</a:t>
            </a:r>
            <a:endParaRPr lang="pl-PL" sz="4400" dirty="0" smtClean="0"/>
          </a:p>
          <a:p>
            <a:endParaRPr lang="pl-PL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854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6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  <a:headEnd/>
            <a:tailEnd/>
          </a:ln>
        </p:spPr>
        <p:txBody>
          <a:bodyPr lIns="56094" tIns="28047" rIns="56094" bIns="28047">
            <a:spAutoFit/>
          </a:bodyPr>
          <a:lstStyle/>
          <a:p>
            <a:pPr defTabSz="2446404"/>
            <a:endParaRPr lang="it-IT" dirty="0"/>
          </a:p>
        </p:txBody>
      </p:sp>
      <p:sp>
        <p:nvSpPr>
          <p:cNvPr id="53" name="Prostokąt 52"/>
          <p:cNvSpPr/>
          <p:nvPr/>
        </p:nvSpPr>
        <p:spPr>
          <a:xfrm>
            <a:off x="7222118" y="4730765"/>
            <a:ext cx="708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sk-SK" dirty="0" smtClean="0"/>
              <a:t>15</a:t>
            </a:r>
            <a:r>
              <a:rPr lang="en-US" dirty="0" smtClean="0"/>
              <a:t>.06.20</a:t>
            </a:r>
            <a:r>
              <a:rPr lang="sk-SK" dirty="0" smtClean="0"/>
              <a:t>27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sk-SK" dirty="0" smtClean="0"/>
              <a:t>17</a:t>
            </a:r>
            <a:r>
              <a:rPr lang="en-US" dirty="0" smtClean="0"/>
              <a:t>.06.20</a:t>
            </a:r>
            <a:r>
              <a:rPr lang="sk-SK" dirty="0" smtClean="0"/>
              <a:t>27</a:t>
            </a:r>
            <a:r>
              <a:rPr lang="pl-PL" dirty="0" smtClean="0"/>
              <a:t>, </a:t>
            </a:r>
            <a:r>
              <a:rPr lang="sk-SK" dirty="0" smtClean="0"/>
              <a:t>J. </a:t>
            </a:r>
            <a:r>
              <a:rPr lang="sk-SK" dirty="0" err="1" smtClean="0"/>
              <a:t>Selye</a:t>
            </a:r>
            <a:r>
              <a:rPr lang="sk-SK" dirty="0" smtClean="0"/>
              <a:t> </a:t>
            </a:r>
            <a:r>
              <a:rPr lang="sk-SK" dirty="0" err="1" smtClean="0"/>
              <a:t>University</a:t>
            </a:r>
            <a:r>
              <a:rPr lang="en-US" dirty="0" smtClean="0"/>
              <a:t>, </a:t>
            </a:r>
            <a:r>
              <a:rPr lang="sk-SK" dirty="0" smtClean="0"/>
              <a:t>Slovakia</a:t>
            </a:r>
            <a:endParaRPr lang="pl-PL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58" y="290469"/>
            <a:ext cx="9684520" cy="318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740</Words>
  <Application>Microsoft Office PowerPoint</Application>
  <PresentationFormat>Vlastná</PresentationFormat>
  <Paragraphs>32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Times</vt:lpstr>
      <vt:lpstr>Wingdings</vt:lpstr>
      <vt:lpstr>Leer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User</cp:lastModifiedBy>
  <cp:revision>1655</cp:revision>
  <cp:lastPrinted>2004-02-19T18:27:00Z</cp:lastPrinted>
  <dcterms:created xsi:type="dcterms:W3CDTF">2004-02-19T17:42:42Z</dcterms:created>
  <dcterms:modified xsi:type="dcterms:W3CDTF">2026-06-21T13:32:13Z</dcterms:modified>
</cp:coreProperties>
</file>